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7772400" cy="109093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DF23"/>
    <a:srgbClr val="FFFF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52" d="100"/>
          <a:sy n="52" d="100"/>
        </p:scale>
        <p:origin x="1920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381883"/>
            <a:ext cx="6611937" cy="2290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6109208"/>
            <a:ext cx="5445125" cy="272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45" y="0"/>
            <a:ext cx="7772948" cy="109080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937" y="436372"/>
            <a:ext cx="7000875" cy="17454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509139"/>
            <a:ext cx="7000875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CB1D114-67E2-0537-E69C-D2AD4157CB44}"/>
              </a:ext>
            </a:extLst>
          </p:cNvPr>
          <p:cNvSpPr/>
          <p:nvPr/>
        </p:nvSpPr>
        <p:spPr>
          <a:xfrm>
            <a:off x="0" y="0"/>
            <a:ext cx="7772400" cy="10909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D06B52D-4611-E92E-5766-4069905A7091}"/>
              </a:ext>
            </a:extLst>
          </p:cNvPr>
          <p:cNvSpPr txBox="1"/>
          <p:nvPr/>
        </p:nvSpPr>
        <p:spPr>
          <a:xfrm>
            <a:off x="803190" y="1807111"/>
            <a:ext cx="5852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10/22</a:t>
            </a:r>
            <a:r>
              <a:rPr kumimoji="1"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セミナー申込書</a:t>
            </a:r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A9E11D7D-857B-9068-DE1C-1D7CF534FF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692843"/>
              </p:ext>
            </p:extLst>
          </p:nvPr>
        </p:nvGraphicFramePr>
        <p:xfrm>
          <a:off x="1272746" y="3140074"/>
          <a:ext cx="5981494" cy="30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0067">
                  <a:extLst>
                    <a:ext uri="{9D8B030D-6E8A-4147-A177-3AD203B41FA5}">
                      <a16:colId xmlns:a16="http://schemas.microsoft.com/office/drawing/2014/main" val="2423149641"/>
                    </a:ext>
                  </a:extLst>
                </a:gridCol>
                <a:gridCol w="3921427">
                  <a:extLst>
                    <a:ext uri="{9D8B030D-6E8A-4147-A177-3AD203B41FA5}">
                      <a16:colId xmlns:a16="http://schemas.microsoft.com/office/drawing/2014/main" val="3033949003"/>
                    </a:ext>
                  </a:extLst>
                </a:gridCol>
              </a:tblGrid>
              <a:tr h="4328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　社　名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724309"/>
                  </a:ext>
                </a:extLst>
              </a:tr>
              <a:tr h="4328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　　職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028853"/>
                  </a:ext>
                </a:extLst>
              </a:tr>
              <a:tr h="4328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　　名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720399"/>
                  </a:ext>
                </a:extLst>
              </a:tr>
              <a:tr h="4328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604058"/>
                  </a:ext>
                </a:extLst>
              </a:tr>
              <a:tr h="4328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ＦＡＸ</a:t>
                      </a:r>
                      <a:r>
                        <a:rPr lang="ja-JP" altLang="en-US" sz="2000" b="1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番号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451828"/>
                  </a:ext>
                </a:extLst>
              </a:tr>
              <a:tr h="4328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055287"/>
                  </a:ext>
                </a:extLst>
              </a:tr>
              <a:tr h="4328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懇親会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出席　　　欠席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226079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04F8606-D2A0-F951-1850-FA7E647B8E65}"/>
              </a:ext>
            </a:extLst>
          </p:cNvPr>
          <p:cNvSpPr txBox="1"/>
          <p:nvPr/>
        </p:nvSpPr>
        <p:spPr>
          <a:xfrm>
            <a:off x="1353065" y="6702306"/>
            <a:ext cx="5820856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/>
              <a:t>申込締切　　　１０月１０日（木）</a:t>
            </a:r>
          </a:p>
          <a:p>
            <a:endParaRPr kumimoji="1" lang="ja-JP" altLang="en-US" sz="400" dirty="0"/>
          </a:p>
          <a:p>
            <a:r>
              <a:rPr kumimoji="1" lang="ja-JP" altLang="en-US" dirty="0"/>
              <a:t>申込いただいた方には受講受付書をメールまたはＦＡＸでお送りします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ＦＡＸ　　 </a:t>
            </a:r>
            <a:r>
              <a:rPr kumimoji="1" lang="en-US" altLang="ja-JP" dirty="0"/>
              <a:t>092-452-2563</a:t>
            </a:r>
            <a:r>
              <a:rPr kumimoji="1" lang="ja-JP" altLang="en-US" dirty="0"/>
              <a:t>　　　</a:t>
            </a:r>
            <a:r>
              <a:rPr lang="ja-JP" altLang="en-US" dirty="0"/>
              <a:t>メール　</a:t>
            </a:r>
            <a:r>
              <a:rPr lang="en-US" altLang="ja-JP" dirty="0"/>
              <a:t>klr@klr-rental.jp</a:t>
            </a:r>
            <a:endParaRPr kumimoji="1"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B5444E0-81A0-D2D9-5DA9-47BDB548DAA9}"/>
              </a:ext>
            </a:extLst>
          </p:cNvPr>
          <p:cNvSpPr txBox="1"/>
          <p:nvPr/>
        </p:nvSpPr>
        <p:spPr>
          <a:xfrm>
            <a:off x="331470" y="877540"/>
            <a:ext cx="7057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日本建設機械レンタル協会九州ブロック事務局 行</a:t>
            </a:r>
          </a:p>
        </p:txBody>
      </p:sp>
    </p:spTree>
    <p:extLst>
      <p:ext uri="{BB962C8B-B14F-4D97-AF65-F5344CB8AC3E}">
        <p14:creationId xmlns:p14="http://schemas.microsoft.com/office/powerpoint/2010/main" val="333490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7DF23"/>
        </a:solidFill>
        <a:ln>
          <a:solidFill>
            <a:schemeClr val="tx2"/>
          </a:solidFill>
        </a:ln>
      </a:spPr>
      <a:bodyPr rtlCol="0" anchor="ctr"/>
      <a:lstStyle>
        <a:defPPr algn="ctr">
          <a:defRPr kumimoji="1" sz="2400" b="1" dirty="0">
            <a:solidFill>
              <a:schemeClr val="accent5">
                <a:lumMod val="50000"/>
              </a:schemeClr>
            </a:solidFill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56</Words>
  <Application>Microsoft Office PowerPoint</Application>
  <PresentationFormat>ユーザー設定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変更用２</dc:title>
  <dc:creator>日本建設機械レンタル協会九州支部</dc:creator>
  <cp:lastModifiedBy>佳子 前田</cp:lastModifiedBy>
  <cp:revision>21</cp:revision>
  <cp:lastPrinted>2024-09-12T01:47:48Z</cp:lastPrinted>
  <dcterms:created xsi:type="dcterms:W3CDTF">2020-03-24T08:40:55Z</dcterms:created>
  <dcterms:modified xsi:type="dcterms:W3CDTF">2024-09-13T01:27:28Z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2019-09-05T00:00:00Z</vt:filetime>
  </property>
  <property fmtid="{D5CDD505-2E9C-101B-9397-08002B2CF9AE}" pid="3" name="Creator">
    <vt:lpwstr>Adobe Illustrator CC 23.0 (Macintosh)</vt:lpwstr>
  </property>
  <property fmtid="{D5CDD505-2E9C-101B-9397-08002B2CF9AE}" pid="4" name="LastSaved">
    <vt:filetime>2020-03-24T00:00:00Z</vt:filetime>
  </property>
</Properties>
</file>